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4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90" r:id="rId9"/>
    <p:sldId id="272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66" r:id="rId18"/>
    <p:sldId id="273" r:id="rId19"/>
    <p:sldId id="283" r:id="rId20"/>
    <p:sldId id="284" r:id="rId21"/>
    <p:sldId id="267" r:id="rId22"/>
    <p:sldId id="274" r:id="rId23"/>
    <p:sldId id="285" r:id="rId24"/>
    <p:sldId id="287" r:id="rId25"/>
    <p:sldId id="286" r:id="rId26"/>
    <p:sldId id="268" r:id="rId27"/>
    <p:sldId id="275" r:id="rId28"/>
    <p:sldId id="288" r:id="rId29"/>
    <p:sldId id="289" r:id="rId30"/>
    <p:sldId id="269" r:id="rId31"/>
    <p:sldId id="270" r:id="rId32"/>
    <p:sldId id="271" r:id="rId33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4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D4FDC-8A2D-4C72-AF87-D2545EAC50B4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25B94-4E10-44D2-A035-41813290500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5021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9521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9570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1491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922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2459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57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148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454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193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1661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6863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2428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258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910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679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led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143003" y="-1143002"/>
            <a:ext cx="6857999" cy="914400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457200" y="3222283"/>
            <a:ext cx="8229600" cy="1934911"/>
          </a:xfrm>
          <a:custGeom>
            <a:avLst/>
            <a:gdLst/>
            <a:ahLst/>
            <a:cxnLst/>
            <a:rect l="l" t="t" r="r" b="b"/>
            <a:pathLst>
              <a:path w="8229600" h="1436420">
                <a:moveTo>
                  <a:pt x="0" y="1436420"/>
                </a:moveTo>
                <a:lnTo>
                  <a:pt x="8229600" y="1436420"/>
                </a:lnTo>
                <a:lnTo>
                  <a:pt x="8229600" y="0"/>
                </a:lnTo>
                <a:lnTo>
                  <a:pt x="0" y="0"/>
                </a:lnTo>
                <a:lnTo>
                  <a:pt x="0" y="143642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16" name="Billed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8" name="object 2"/>
          <p:cNvSpPr txBox="1">
            <a:spLocks noGrp="1"/>
          </p:cNvSpPr>
          <p:nvPr>
            <p:ph type="title" idx="4294967295"/>
          </p:nvPr>
        </p:nvSpPr>
        <p:spPr>
          <a:xfrm>
            <a:off x="1803400" y="1589049"/>
            <a:ext cx="5537200" cy="145573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da-DK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Exhib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2677051" y="3459653"/>
            <a:ext cx="3838575" cy="57894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tabLst>
                <a:tab pos="2356426" algn="l"/>
              </a:tabLst>
            </a:pPr>
            <a:r>
              <a:rPr lang="da-DK" sz="1600" kern="0" cap="all" spc="200" dirty="0">
                <a:solidFill>
                  <a:schemeClr val="bg1"/>
                </a:solidFill>
                <a:latin typeface="Arial" pitchFamily="34" charset="0"/>
              </a:rPr>
              <a:t>An exhibition Management System</a:t>
            </a:r>
            <a:endParaRPr sz="1600" kern="0" cap="all" spc="200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467544" y="4052016"/>
            <a:ext cx="8208912" cy="1231107"/>
          </a:xfrm>
          <a:prstGeom prst="rect">
            <a:avLst/>
          </a:prstGeom>
        </p:spPr>
        <p:txBody>
          <a:bodyPr wrap="square" numCol="2" spcCol="180000">
            <a:spAutoFit/>
          </a:bodyPr>
          <a:lstStyle/>
          <a:p>
            <a:pPr marR="28574" algn="r">
              <a:lnSpc>
                <a:spcPct val="150000"/>
              </a:lnSpc>
            </a:pPr>
            <a:r>
              <a:rPr lang="en-US" sz="1200" kern="0" cap="all" spc="200" dirty="0" err="1">
                <a:solidFill>
                  <a:schemeClr val="bg1"/>
                </a:solidFill>
                <a:latin typeface="Arial"/>
                <a:cs typeface="Arial"/>
              </a:rPr>
              <a:t>Henrik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>
                <a:solidFill>
                  <a:schemeClr val="bg1"/>
                </a:solidFill>
                <a:latin typeface="Arial"/>
                <a:cs typeface="Arial"/>
              </a:rPr>
              <a:t>Klarup</a:t>
            </a:r>
            <a:endParaRPr lang="en-US" sz="1200" kern="0" cap="all" spc="200" dirty="0">
              <a:solidFill>
                <a:schemeClr val="bg1"/>
              </a:solidFill>
              <a:latin typeface="Arial"/>
              <a:cs typeface="Arial"/>
            </a:endParaRPr>
          </a:p>
          <a:p>
            <a:pPr marR="28574" algn="r">
              <a:lnSpc>
                <a:spcPct val="150000"/>
              </a:lnSpc>
            </a:pP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Jesper Riemer Andersen</a:t>
            </a:r>
          </a:p>
          <a:p>
            <a:pPr marR="28574" algn="r">
              <a:lnSpc>
                <a:spcPct val="150000"/>
              </a:lnSpc>
            </a:pP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Simon </a:t>
            </a:r>
            <a:r>
              <a:rPr lang="en-US" sz="1200" kern="0" cap="all" spc="200" dirty="0" err="1">
                <a:solidFill>
                  <a:schemeClr val="bg1"/>
                </a:solidFill>
                <a:latin typeface="Arial"/>
                <a:cs typeface="Arial"/>
              </a:rPr>
              <a:t>Reedtz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Olesen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n-US" sz="1200" kern="0" cap="all" spc="2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R="28574" algn="r">
              <a:lnSpc>
                <a:spcPct val="150000"/>
              </a:lnSpc>
            </a:pPr>
            <a:endParaRPr lang="en-US" sz="1200" kern="0" cap="all" spc="2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R="28574">
              <a:lnSpc>
                <a:spcPct val="150000"/>
              </a:lnSpc>
            </a:pP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Jacob K. Wortmann</a:t>
            </a:r>
            <a:endParaRPr lang="en-US" sz="1200" kern="0" cap="all" spc="200" dirty="0">
              <a:solidFill>
                <a:schemeClr val="bg1"/>
              </a:solidFill>
              <a:latin typeface="Arial"/>
              <a:cs typeface="Arial"/>
            </a:endParaRPr>
          </a:p>
          <a:p>
            <a:pPr marR="28574">
              <a:lnSpc>
                <a:spcPct val="150000"/>
              </a:lnSpc>
            </a:pP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Nicklas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Andersen</a:t>
            </a:r>
          </a:p>
        </p:txBody>
      </p:sp>
    </p:spTree>
    <p:extLst>
      <p:ext uri="{BB962C8B-B14F-4D97-AF65-F5344CB8AC3E}">
        <p14:creationId xmlns:p14="http://schemas.microsoft.com/office/powerpoint/2010/main" val="103216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Categories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2" y="1228315"/>
            <a:ext cx="2741583" cy="4362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4" y="1081275"/>
            <a:ext cx="2571751" cy="4572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45728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 Information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11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0" y="1155201"/>
            <a:ext cx="2792072" cy="4367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3" y="1085356"/>
            <a:ext cx="2366011" cy="420624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65478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Feeds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1" y="1155202"/>
            <a:ext cx="2726436" cy="43219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200"/>
            <a:ext cx="2365200" cy="42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93570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Feed popup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13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2" y="1155201"/>
            <a:ext cx="2680995" cy="43370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927"/>
            <a:ext cx="2365200" cy="4204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2602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Schedule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14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2" y="1155202"/>
            <a:ext cx="2711289" cy="4362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4087"/>
            <a:ext cx="2365200" cy="42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53507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Map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1" y="1155201"/>
            <a:ext cx="2776925" cy="4367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200"/>
            <a:ext cx="2365200" cy="42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6411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Map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16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91" y="1155201"/>
            <a:ext cx="2746631" cy="44127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200"/>
            <a:ext cx="2365200" cy="42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67401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Floor Plan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Jesper</a:t>
            </a:r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R. Andersen</a:t>
            </a:r>
          </a:p>
        </p:txBody>
      </p:sp>
    </p:spTree>
    <p:extLst>
      <p:ext uri="{BB962C8B-B14F-4D97-AF65-F5344CB8AC3E}">
        <p14:creationId xmlns:p14="http://schemas.microsoft.com/office/powerpoint/2010/main" val="299041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Floor plan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Webview</a:t>
            </a:r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vs. </a:t>
            </a:r>
            <a:r>
              <a:rPr lang="en-GB" b="1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mapfragment</a:t>
            </a:r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Performance</a:t>
            </a: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Tile set</a:t>
            </a: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18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1" y="1721206"/>
            <a:ext cx="6379199" cy="32695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17273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Floor plan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sz="16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shapes and elements</a:t>
            </a: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Makers</a:t>
            </a: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Polygons</a:t>
            </a: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Polylines</a:t>
            </a: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Info window</a:t>
            </a: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19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700" y="1155202"/>
            <a:ext cx="3654874" cy="34487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72589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da-DK" sz="2400" b="1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Agenda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8194172" cy="4578057"/>
          </a:xfrm>
          <a:prstGeom prst="rect">
            <a:avLst/>
          </a:prstGeom>
        </p:spPr>
        <p:txBody>
          <a:bodyPr vert="horz" wrap="square" lIns="0" tIns="0" rIns="0" bIns="0" numCol="1" rtlCol="0">
            <a:noAutofit/>
          </a:bodyPr>
          <a:lstStyle/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Concept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Application Design</a:t>
            </a:r>
            <a:endParaRPr lang="da-DK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Floor plan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Server communication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Conclusion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Demonstration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fld id="{840B0DBD-560A-457F-991A-F5062F7033ED}" type="slidenum"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</a:t>
            </a:fld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731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NFC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sz="16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NFC Tag </a:t>
            </a:r>
            <a:r>
              <a:rPr lang="en-GB" sz="16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data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NFC implementation </a:t>
            </a: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20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 descr="nfctag.pdf - Adobe Reader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" t="36453" r="1900" b="27794"/>
          <a:stretch/>
        </p:blipFill>
        <p:spPr>
          <a:xfrm>
            <a:off x="626301" y="3059814"/>
            <a:ext cx="7392987" cy="14914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215489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Henrik </a:t>
            </a:r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Klarup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360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 Tool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Administration tool</a:t>
            </a:r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Feeds</a:t>
            </a: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Company</a:t>
            </a:r>
          </a:p>
          <a:p>
            <a:pPr marL="12700"/>
            <a:r>
              <a:rPr lang="en-GB" sz="1600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Exhib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Schedule</a:t>
            </a: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Floor plan</a:t>
            </a: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22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25654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 flow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23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26" name="Picture 2" descr="https://lh3.googleusercontent.com/S4LpoBdqOTgOo3jKwFMajN0t8hDqb60gYL9DawnEWKVaZq-93FrRnN1MeI22sG1WXXhWSUM05Vhu86G62lXAQHp_qUo14W0fx345IYOeJ_Jp2b-eHK1cAKf7C0S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140" y="1155202"/>
            <a:ext cx="3323907" cy="471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66827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 creation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24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1" name="Picture 4" descr="https://lh5.googleusercontent.com/ZRDK_tzXlWxp-vI-qVEhTOpqRGxH1yhlarW0L9DvPpQmEWrm1bHu6IGX04givrXd-V33m68V5HXzX-jVb1iNpIOGSZWAEqIXya4dSKOm8x_51WyyjzAcCXH3TIj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1" y="1197658"/>
            <a:ext cx="3403514" cy="35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lh3.googleusercontent.com/Xe9EHIkBS95Sp4c74EmAwqDhYGvRweR5fQW9i_lh-w_Pb-b7CDlzQ7Uy8K14ol_nqtBZQb2EW89nj5ukz3VA1pCm5pYZQ03CahLXPiotw3ox-pN4_1CCatyfDl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00" y="1197658"/>
            <a:ext cx="3968865" cy="35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209740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Features of the website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Features</a:t>
            </a:r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Create and edit exhibitions</a:t>
            </a: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Create feeds and schedules</a:t>
            </a: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Create an exhibition floor 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plan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Missing Features</a:t>
            </a: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Login system</a:t>
            </a: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Automatic tile creation from website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25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428221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Server Communication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Nicklas</a:t>
            </a:r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Andersen</a:t>
            </a:r>
          </a:p>
        </p:txBody>
      </p:sp>
    </p:spTree>
    <p:extLst>
      <p:ext uri="{BB962C8B-B14F-4D97-AF65-F5344CB8AC3E}">
        <p14:creationId xmlns:p14="http://schemas.microsoft.com/office/powerpoint/2010/main" val="112363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Database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Why a Database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</a:t>
            </a:r>
            <a:r>
              <a:rPr lang="da-DK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er</a:t>
            </a:r>
            <a:r>
              <a:rPr lang="da-DK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ver </a:t>
            </a:r>
            <a:r>
              <a:rPr lang="da-DK" sz="1000" b="1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11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27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 descr="sw7ERD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0436" r="18009" b="1368"/>
          <a:stretch/>
        </p:blipFill>
        <p:spPr>
          <a:xfrm>
            <a:off x="630936" y="1578466"/>
            <a:ext cx="5463476" cy="410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1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API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API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Parameters</a:t>
            </a:r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Request Code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Type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 id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Limit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Timestamp</a:t>
            </a:r>
          </a:p>
          <a:p>
            <a:pPr marL="12700"/>
            <a:r>
              <a:rPr lang="en-US" sz="1600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Exhib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Id</a:t>
            </a:r>
          </a:p>
          <a:p>
            <a:pPr marL="12700"/>
            <a:endParaRPr lang="en-US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Example</a:t>
            </a:r>
          </a:p>
          <a:p>
            <a:pPr marL="12700"/>
            <a:r>
              <a:rPr lang="en-US" sz="1600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requestcode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= </a:t>
            </a:r>
            <a:r>
              <a:rPr lang="en-US" sz="1600" i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1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Type = </a:t>
            </a:r>
            <a:r>
              <a:rPr lang="en-US" sz="1600" i="1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Getfeeds</a:t>
            </a:r>
            <a:endParaRPr lang="en-US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 id = </a:t>
            </a:r>
            <a:r>
              <a:rPr lang="en-US" sz="1600" i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1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Limit = </a:t>
            </a:r>
            <a:r>
              <a:rPr lang="en-US" sz="1600" i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10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Unit Testing</a:t>
            </a:r>
          </a:p>
          <a:p>
            <a:pPr marL="12700"/>
            <a:endParaRPr lang="en-US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28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 descr="Final report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1" t="19274" r="15400" b="2888"/>
          <a:stretch/>
        </p:blipFill>
        <p:spPr>
          <a:xfrm>
            <a:off x="3403281" y="1113312"/>
            <a:ext cx="5436651" cy="3979895"/>
          </a:xfrm>
          <a:prstGeom prst="rect">
            <a:avLst/>
          </a:prstGeom>
        </p:spPr>
      </p:pic>
      <p:pic>
        <p:nvPicPr>
          <p:cNvPr id="6" name="Picture 5" descr="Final report.pdf - Adobe Rea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2" t="34436" r="47999" b="54469"/>
          <a:stretch/>
        </p:blipFill>
        <p:spPr>
          <a:xfrm>
            <a:off x="3529583" y="5175504"/>
            <a:ext cx="3353963" cy="5448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</a:t>
            </a:r>
            <a:r>
              <a:rPr lang="da-DK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er</a:t>
            </a:r>
            <a:r>
              <a:rPr lang="da-DK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ver </a:t>
            </a:r>
            <a:r>
              <a:rPr lang="da-DK" sz="1000" b="1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80678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Serversyncservice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Async</a:t>
            </a:r>
            <a:endParaRPr lang="en-GB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Request code</a:t>
            </a: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29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 descr="Final report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0" t="28961" r="10000" b="41617"/>
          <a:stretch/>
        </p:blipFill>
        <p:spPr>
          <a:xfrm>
            <a:off x="626301" y="2346603"/>
            <a:ext cx="6455664" cy="14447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</a:t>
            </a:r>
            <a:r>
              <a:rPr lang="da-DK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er</a:t>
            </a:r>
            <a:r>
              <a:rPr lang="da-DK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ver </a:t>
            </a:r>
            <a:r>
              <a:rPr lang="da-DK" sz="1000" b="1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263153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Motivation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K. Wortmann</a:t>
            </a:r>
          </a:p>
        </p:txBody>
      </p:sp>
    </p:spTree>
    <p:extLst>
      <p:ext uri="{BB962C8B-B14F-4D97-AF65-F5344CB8AC3E}">
        <p14:creationId xmlns:p14="http://schemas.microsoft.com/office/powerpoint/2010/main" val="34789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Conclusion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K. Wortmann</a:t>
            </a:r>
          </a:p>
        </p:txBody>
      </p:sp>
    </p:spTree>
    <p:extLst>
      <p:ext uri="{BB962C8B-B14F-4D97-AF65-F5344CB8AC3E}">
        <p14:creationId xmlns:p14="http://schemas.microsoft.com/office/powerpoint/2010/main" val="420099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Conclusion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implemented website </a:t>
            </a:r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tool, android application, and a server service</a:t>
            </a: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Personalise</a:t>
            </a:r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the application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three </a:t>
            </a:r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parts functions and work well with each other</a:t>
            </a: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 believe that the application will help navigation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issues</a:t>
            </a: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Still missing features</a:t>
            </a:r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31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726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Demonstration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Nicklas</a:t>
            </a:r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and </a:t>
            </a:r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Jesper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552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System Motivation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Single application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with multiple purposes</a:t>
            </a:r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Indoors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navigation</a:t>
            </a:r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relevant </a:t>
            </a:r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information to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users</a:t>
            </a:r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Simple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administration Tool</a:t>
            </a:r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fld id="{80E1DA1B-E50B-4430-BFAD-650A8158D5AA}" type="slidenum"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4</a:t>
            </a:fld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Concept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K. Wortmann</a:t>
            </a:r>
          </a:p>
        </p:txBody>
      </p:sp>
    </p:spTree>
    <p:extLst>
      <p:ext uri="{BB962C8B-B14F-4D97-AF65-F5344CB8AC3E}">
        <p14:creationId xmlns:p14="http://schemas.microsoft.com/office/powerpoint/2010/main" val="390873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The </a:t>
            </a: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exhib</a:t>
            </a: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Concept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Example: Exhibition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generate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floor plan and 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data</a:t>
            </a:r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scans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 NFC tag to enter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relevant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information(by feeds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)</a:t>
            </a:r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schedule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of the 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exhibition</a:t>
            </a:r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navigate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to different 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booths</a:t>
            </a:r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6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20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Application Design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Simon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Reedtz</a:t>
            </a:r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Olesen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73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Inspiration sources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Skype &amp; Twitter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587" y="1747221"/>
            <a:ext cx="2522880" cy="420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1" y="1747221"/>
            <a:ext cx="2522880" cy="42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33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Start screen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9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0" y="1337637"/>
            <a:ext cx="2740920" cy="427802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3" y="1133932"/>
            <a:ext cx="2520973" cy="44817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10809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633</TotalTime>
  <Words>764</Words>
  <Application>Microsoft Office PowerPoint</Application>
  <PresentationFormat>On-screen Show (4:3)</PresentationFormat>
  <Paragraphs>404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Exhib</vt:lpstr>
      <vt:lpstr>PowerPoint Presentation</vt:lpstr>
      <vt:lpstr>Motivation</vt:lpstr>
      <vt:lpstr>PowerPoint Presentation</vt:lpstr>
      <vt:lpstr>Concept</vt:lpstr>
      <vt:lpstr>PowerPoint Presentation</vt:lpstr>
      <vt:lpstr>Application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Floor Plan</vt:lpstr>
      <vt:lpstr>PowerPoint Presentation</vt:lpstr>
      <vt:lpstr>PowerPoint Presentation</vt:lpstr>
      <vt:lpstr>PowerPoint Presentation</vt:lpstr>
      <vt:lpstr>Website</vt:lpstr>
      <vt:lpstr>PowerPoint Presentation</vt:lpstr>
      <vt:lpstr>PowerPoint Presentation</vt:lpstr>
      <vt:lpstr>PowerPoint Presentation</vt:lpstr>
      <vt:lpstr>PowerPoint Presentation</vt:lpstr>
      <vt:lpstr>Server Communication</vt:lpstr>
      <vt:lpstr>PowerPoint Presentation</vt:lpstr>
      <vt:lpstr>PowerPoint Presentation</vt:lpstr>
      <vt:lpstr>PowerPoint Presentation</vt:lpstr>
      <vt:lpstr>Conclusion</vt:lpstr>
      <vt:lpstr>PowerPoint Presentation</vt:lpstr>
      <vt:lpstr>Demonstration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Motivation</dc:title>
  <dc:creator>Jacob Wortmann</dc:creator>
  <cp:lastModifiedBy>Jacob Wortmann</cp:lastModifiedBy>
  <cp:revision>79</cp:revision>
  <dcterms:created xsi:type="dcterms:W3CDTF">2014-01-11T16:25:36Z</dcterms:created>
  <dcterms:modified xsi:type="dcterms:W3CDTF">2014-01-14T10:00:42Z</dcterms:modified>
</cp:coreProperties>
</file>